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16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BCED29-620E-F7FA-D678-23227EB2E4F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41946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51872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9" y="480447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EB8BFD-3F7B-DB92-D0B0-C6BC226E8F68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13310</TotalTime>
  <Words>562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111</cp:revision>
  <dcterms:created xsi:type="dcterms:W3CDTF">2023-07-26T17:49:20Z</dcterms:created>
  <dcterms:modified xsi:type="dcterms:W3CDTF">2024-09-03T17:09:04Z</dcterms:modified>
</cp:coreProperties>
</file>